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6C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1530B-2CB8-D301-0C83-79392440F9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85254" y="2249487"/>
            <a:ext cx="6050692" cy="1006475"/>
          </a:xfrm>
        </p:spPr>
        <p:txBody>
          <a:bodyPr anchor="b"/>
          <a:lstStyle>
            <a:lvl1pPr algn="ctr">
              <a:defRPr sz="6000">
                <a:solidFill>
                  <a:srgbClr val="016CA5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1C1F5D-B92A-3623-E873-EA829EF669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29648" y="3429000"/>
            <a:ext cx="6161903" cy="525119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016CA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156B13-E1A5-D687-D09C-9963686F6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552B-3EFE-6E42-8A39-53D63CFFFD8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DCC2FE-02FD-45E6-E683-0611CD22D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941EC-D3BA-9FB5-EF50-C5D398CFB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88F29-F53E-5D43-92CA-49535E0F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240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11EFD-9908-D34D-ECE2-2761DEBBF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E9531B-554E-0B9D-0618-BDD8EAFC7A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E0999-1DDF-E2C2-A95B-3C1D85C33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552B-3EFE-6E42-8A39-53D63CFFFD8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8C934-7B7A-BDBD-5EEC-95473AA89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FFF74D-3074-19FF-4EC6-C3344FD67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88F29-F53E-5D43-92CA-49535E0F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582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9238D1-3B54-A781-5947-A6DD666231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FD4F24-8396-9CF3-1BD7-D86AC014AD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43DCBC-428B-FA28-FD89-989F35B4F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552B-3EFE-6E42-8A39-53D63CFFFD8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9DD536-6418-69B2-5119-48F186483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196436-748A-ABDF-7019-BB21DB71B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88F29-F53E-5D43-92CA-49535E0F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710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54380-748C-2BEE-5DD6-EC0D7A7C3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B5297B-2B05-D98A-4571-604225F58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84D6F7-71CE-E977-59E9-C0A29C00F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552B-3EFE-6E42-8A39-53D63CFFFD8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691376-B006-F45A-823D-F4FF43BD5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627F3B-4D14-9697-99EA-0AABC90EA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88F29-F53E-5D43-92CA-49535E0F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726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6D29E-10A6-09C4-EA88-6884988D7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E49E46-A6BC-D93E-1932-D465852B5F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157E14-D393-6844-492B-9FC7DABF4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552B-3EFE-6E42-8A39-53D63CFFFD8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2027E0-9470-254D-924D-68391AEBB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55CB0A-8238-EFB4-F9CB-509AF55E4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88F29-F53E-5D43-92CA-49535E0F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193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BE5946-752F-599E-86F9-0D623A2DE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1E2479-F918-51D5-2B0B-781FDDA399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FF0EFD-7159-5391-DE15-B5A48765A6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80E902-49D0-8787-94E0-7F13B4F07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552B-3EFE-6E42-8A39-53D63CFFFD8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5E3677-339A-1E31-0C93-1E10CD215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CCDCE6-9C11-CF41-9114-6844BA1D7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88F29-F53E-5D43-92CA-49535E0F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448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7B7DD-4C3A-F9DC-CA84-BC56270D4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3439D7-4630-04D0-8943-AEA1002407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012512-786A-B401-84F3-2F8FC06F63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BAC8B2-FD43-E562-4675-AE39066D7C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C47D18-1F08-687E-A78A-AAFDB177F8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5074B4B-10A0-B96F-C833-48825A4BD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552B-3EFE-6E42-8A39-53D63CFFFD8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083381-752E-8BF3-47F6-BA8C720D9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36FBD1-FADE-85D3-90C6-7778D0F20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88F29-F53E-5D43-92CA-49535E0F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976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FD689-BFD4-EDA5-16C0-58C2AA660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385ABC-259C-3758-4B52-92636D753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552B-3EFE-6E42-8A39-53D63CFFFD8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659887-1936-F8C0-BF4D-DC2BE9423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369338-04DE-ABB7-F222-849C76B24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88F29-F53E-5D43-92CA-49535E0F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132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FDA24C-6AD0-F882-1416-6309A9842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552B-3EFE-6E42-8A39-53D63CFFFD8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D5F3AC-3FD0-F80F-8675-E0504D2FD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26465C-B166-C566-E430-2C963D1D5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88F29-F53E-5D43-92CA-49535E0F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170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EF7F1-8D38-B85B-F71E-6334C694F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E81F5A-E5BA-6C58-9CE7-D1D37413FE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893BB-5122-CBF2-ED3D-12798ED60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89BCF5-3667-5B2A-198C-A42D6B7FF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552B-3EFE-6E42-8A39-53D63CFFFD8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22181C-73CF-F6F6-14C9-BDEDC777B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068B2E-D1B3-50CF-0B76-AABA6678C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88F29-F53E-5D43-92CA-49535E0F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792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B1422-75F4-F4F3-5BBF-67D6C0CABC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B2F5D9-1E72-FC7E-99BF-FA531F2CEF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D1939C-10B9-FDF3-B26F-022A3C7CA3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15C597-6315-C465-D126-8FCDD94CA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552B-3EFE-6E42-8A39-53D63CFFFD8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E8481D-67C3-93DA-8264-72DC28395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8D4D0A-B031-A9D9-2146-4D7A804F3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88F29-F53E-5D43-92CA-49535E0F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012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7B24EF-E218-D0D5-20EC-0E5DE00EC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0FE984-E4D8-FF2D-7923-E4A78577CA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5D3044-0C88-B3E2-0747-844F4A9D6B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0552B-3EFE-6E42-8A39-53D63CFFFD8F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079402-00C6-D032-CD44-6EDA0DA7F1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1A5959-ACE4-B9EE-7C2B-B18531E441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88F29-F53E-5D43-92CA-49535E0F84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834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16CA5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16CA5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16CA5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16CA5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16CA5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16CA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B8C0E-1E46-9BE2-4B31-3B7B683BFE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464AB1-F148-A2BE-B5B4-42E1A6C51B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877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02863-C555-8998-7319-D88998BE1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BCD662-358B-2506-DDDE-0380DAB1D5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743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2026-08-20T11:12:58Z</dcterms:created>
  <dcterms:modified xsi:type="dcterms:W3CDTF">2026-08-20T11:14:25Z</dcterms:modified>
</cp:coreProperties>
</file>