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36BC-5399-1CBE-0552-AE059617C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9016" y="2249487"/>
            <a:ext cx="5539946" cy="1006475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8236F-4156-8A1C-39B6-69850D071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44281" y="3429000"/>
            <a:ext cx="5729416" cy="66104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60943-B3DE-8552-54FF-0EFE690E4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D7483-C02A-5222-3223-AF1E357FC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EBA7AE-13F7-6E29-4AFD-80CAB0D72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63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EEABC-F4AB-C86A-8E25-3BB4B531E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BE802-948A-AFCC-2C84-7595D1985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8EF2E-A6FE-F248-DA20-F5BC10BC2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BCFCF2-D681-EBB1-8032-5F46B1CE4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CDCA3-76E6-C618-C755-93761C554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12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84DD59-C1BF-A80A-7465-CD99FCA5A6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AAD876-CD7F-8A18-37F0-29A2E89888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5FF2F-CAB6-0E9A-4474-E68F14E98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D2007-1A31-9A00-E46D-ABA6B886A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1A759-9220-09B7-9444-05881EDA1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3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C93AE-B297-A5E9-2977-258996E5B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1F170-DCCE-8E2A-BFE4-F6F3B94B9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A35AF-6628-BFC6-2FF4-D01A22908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DE970-9C33-4907-4E1E-F1B97632B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4C3E0-0967-F9C6-63F7-EAA930E15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8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22071-876E-9BF5-AD86-06C945429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F1ACA-6B2F-0EC1-850F-531F6181D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1FBC0-BC9D-54E0-8D11-FCEC84BF5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3C7C-35FC-A1B9-4F41-43BC6F10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51DDC-2977-C590-E880-4566BE2D4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4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99EA0-DBE3-698F-C87E-5BAF12B5A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C6207-F451-D584-3AEC-8108A772E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A9741-4E14-F0B5-BD48-7CF74696C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E1316B-424E-3E30-7CD0-73C927EEE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200568-99EA-9A59-EB78-68B328907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C19662-DA18-A9D1-7C2A-CE24BB7B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6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6246D-49C6-DBD7-99A5-7C1311683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4D5F2-8D5A-2674-5F10-6736DAF74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3F7EE-ACAA-D293-9191-D31853D4C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90C295-0662-F131-C69E-7F1501B95F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E364A3-2649-A7E4-FFC8-A29832E1A8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B46C8-CEEF-1750-1BA1-EB92AA819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0E1D36-8BDD-8E07-C2E7-28640C858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59037-C848-3E16-6C4C-F22E5887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784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7F810-D676-FBF0-3CDB-282C644C4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E37214-82C1-C0B0-879F-DAB956D20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C278A3-4458-D4D3-4E6E-5DAF59A6F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B722B3-A45D-6979-2D7A-A07FFE581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31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CCF50-8076-EF97-1BC5-3F19315B3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A8D70A-2B74-BF92-2E46-842DFEF60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23693-3390-3A6E-02DA-1EE190405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89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9924B-7DE5-4852-1A36-17FD2E9A8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760E6-72D2-44A0-24D4-A73235ED6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E832F-4AF3-E1BC-A7E9-CB12A7644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D9EAD4-4A44-39EA-3F2B-9A13E3DF3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C60844-3E75-1F26-556A-2A86B8AB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123F0F-6DDF-B1F4-2A7D-C1401DD13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3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8ECD1-87F2-20A8-070E-720946C1C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A0376-CD81-0A0E-B131-1487909C8F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24EDBB-76DE-2D7C-79A7-33E70AC666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06B8A0-326F-EAFA-D64F-4B2D4EEA5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B6CDDA-A09A-F575-E20C-5A7E1F8A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8FFD6-9F51-C658-2433-CDB7FD61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28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E80EB2-750F-C551-4165-D354AFADD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BE445-E98E-881A-7181-D3C823CF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3686E-FC32-DE13-777D-5822A6A26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A58CB-1685-DC4E-81AF-1886201F2117}" type="datetimeFigureOut">
              <a:rPr lang="en-US" smtClean="0"/>
              <a:t>8/20/26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8599D-5807-817B-212A-39EC12371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CC157-A749-C8DD-2646-D9EA7E471B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8B9D6-CA70-D84F-99EB-5CE5F3146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6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7AE61-6DA2-6DA8-E752-EAFF1A4E01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9DB1F6-AC71-916A-96A1-7DA1CF3040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72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689C-F8CB-6865-C4E9-4A0C9EE34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0ACD8-F178-94E7-8CF1-70FACD4CC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874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2026-08-20T11:11:26Z</dcterms:created>
  <dcterms:modified xsi:type="dcterms:W3CDTF">2026-08-20T11:12:52Z</dcterms:modified>
</cp:coreProperties>
</file>