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7FA68-E7A6-2CA4-85F1-0E4AC1556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941" y="2422525"/>
            <a:ext cx="5717059" cy="1006475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57029E-BF6F-7EAF-85C5-16446E5F0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941" y="3655176"/>
            <a:ext cx="6112476" cy="623973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87E95-E13D-D345-0FC0-7D99200DC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1EF22-8D22-5D0E-A107-C3E6B5A6D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28931-BD7E-7487-F09D-3CE49C96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2F52B-E21E-4CA7-238B-2349EF7FD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BC40EF-EECB-94E0-94EC-9507FE835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1DD09-4D88-5D5D-8202-518FA438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7F004-96C6-58C5-1238-A2E1123FD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14341-B64A-D35F-D0BC-ED7677FA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8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90E518-5A0B-D23D-312A-30A3E19D04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2FA027-A592-EF69-F22B-B801F1B66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C4D7-24A9-BABB-BCC6-E6388FE00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99581-FC8A-94D7-5B3A-6FB071F5C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C6456-8652-D7FC-A4FC-C56B02825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D2D40-4C08-533A-03C0-AA449F9FC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0BBE9-BF7B-4D63-704B-8D442771E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DF599-0616-92A7-554A-6A8A05DC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40EBE-8A6D-7CC3-6923-93CD610EB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6214D-CC26-66CE-0FDE-500807B3C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80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EDE36-5A37-E3E8-20CB-1E6B7104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2DFF1-B3C8-098D-996B-E4380F7D8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8641E-3CC3-1BEE-915E-AC8882F1F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67499-8183-461E-3592-AAA92412D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FEE44-56C5-79AC-4F12-7BE738620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7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7F14B-6798-5B84-7D1B-AEC722DEC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018FF-C028-9004-63EF-D0B556CF0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CA9DF-201E-7E0E-1A86-15DFCEE1F2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1E9FF-8219-3018-1F11-4D82CFEA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FF61B-5FB7-E2F8-AC7E-1A5185522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DF6C8-8808-EA3C-8CB4-D55D24FD5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6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D1103-7CF9-19D0-F739-15C82D0DC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280C1-DE0B-2C51-1D88-76C53CD49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2FF74A-9EDF-8B06-D2DD-CB6BAE0D9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969E6B-A2D8-B0B3-A9F6-4821FE2307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3A2C5A-3BC3-6714-3844-A3952DF813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EFF996-5251-64F3-584C-DA9424DAD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1F47C9-0437-60BE-A236-BC2E0B655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0ABE08-507D-833B-2452-D0B7CEDC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9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5D319-44D5-C9BA-61D5-CF380323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15198-45A1-CC2F-F4D7-3A5257ED2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FD26F2-8DEF-F873-919A-225987BC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87C0D6-E09C-C331-838C-CE2CE1884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9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4686D1-9E9D-5FB7-07AE-C787FC324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D6CE15-E476-064A-2227-99DA8650B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AA9EA1-EB2B-16EC-CCB3-7EE43E93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6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0914B-C6E4-1CAE-4060-CEC980409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86580-0125-5FD3-D3B2-01B577A6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624F4D-32FE-329B-C3D7-1718E003F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E2065-64F4-63EE-40F2-FEE2E0944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D8AE7-5ACA-D9D3-BCFF-976E731B4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36855-7911-947A-A288-9D4F43FF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0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9083C-90B2-5311-4846-1AF80AEF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BFEAE4-3AC2-EBF1-8166-C40FAC4539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FC945-C5E3-61EC-3CE3-443CD4E9A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65215-F34A-D54E-5519-B568624E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BA5478-CBFF-24A9-95B0-30760316E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0D386-1EEC-1829-AFD3-FE81FF632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6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283176-805A-0BB9-F5A2-3CA401F81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2C150-1CA0-26CC-8992-D7D5E675C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75F86-B1A1-CFCD-7892-2FE952679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2469A-A9F9-0145-8908-D46158A8EC56}" type="datetimeFigureOut">
              <a:rPr lang="en-US" smtClean="0"/>
              <a:t>6/29/25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E058D-2AF7-A335-C80E-F056E02A0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81051-9429-5DD4-3DDA-72396CAB42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3D68A-342C-1743-9543-5FC916326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8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D907C-4DD9-CB54-9729-F1CB077509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7D17C8-AE52-064C-8B62-C3A5657259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9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E20A2-226C-760A-C84F-FBA82241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0DD6A-9E82-EA3A-4306-3FD6E38D4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2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1</cp:revision>
  <dcterms:created xsi:type="dcterms:W3CDTF">2025-06-29T13:34:36Z</dcterms:created>
  <dcterms:modified xsi:type="dcterms:W3CDTF">2025-06-29T13:36:23Z</dcterms:modified>
</cp:coreProperties>
</file>