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3E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4A334-1C29-C77E-3AF9-6B6A18A155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6097" y="2266821"/>
            <a:ext cx="5494638" cy="1162179"/>
          </a:xfrm>
        </p:spPr>
        <p:txBody>
          <a:bodyPr anchor="b"/>
          <a:lstStyle>
            <a:lvl1pPr algn="ctr">
              <a:defRPr sz="6000" b="1">
                <a:solidFill>
                  <a:srgbClr val="133E6C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A8FA8F-1FAA-A384-519E-2560D50E7C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6097" y="3648998"/>
            <a:ext cx="5593492" cy="636330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133E6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8628BE-1A52-2024-EE75-3FB516CA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18C7-CE38-7B4D-8919-B14A16326583}" type="datetimeFigureOut">
              <a:rPr lang="en-US" smtClean="0"/>
              <a:t>6/29/25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02C683-CB72-FAC1-5557-50D240816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70C38-5FB8-D1A8-791F-D813AFD68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81B8F-B58F-1F4F-9B0C-2D43D31E7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517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D5708-DDC1-7C38-3381-D39EA48CF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0342A4-AAEC-7E9C-1E2C-F62E89027F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5D231C-20F1-DFBC-C160-E6408381D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18C7-CE38-7B4D-8919-B14A16326583}" type="datetimeFigureOut">
              <a:rPr lang="en-US" smtClean="0"/>
              <a:t>6/29/25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C3B756-6123-233B-E0A8-2FD0EC75A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BF01D-E608-F58F-A528-50A478C6E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81B8F-B58F-1F4F-9B0C-2D43D31E7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378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DD4906-F6C1-1F7D-B367-2C81FE257F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6A48EA-0D90-ABF4-6585-0A2D8A20E2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293898-7452-4ED3-26FA-8B4AC0197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18C7-CE38-7B4D-8919-B14A16326583}" type="datetimeFigureOut">
              <a:rPr lang="en-US" smtClean="0"/>
              <a:t>6/29/25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5B75C2-E705-8DE1-2CA6-F0074FEDB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647608-D115-0AF7-579B-FB293B551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81B8F-B58F-1F4F-9B0C-2D43D31E7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005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2A75E-00AD-03D7-6FAD-013E668CF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0F1A96-A22F-3BC0-718F-F1BE6D0D03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9D044-915B-0415-E6BC-B02F9B7BA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18C7-CE38-7B4D-8919-B14A16326583}" type="datetimeFigureOut">
              <a:rPr lang="en-US" smtClean="0"/>
              <a:t>6/29/25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DF480D-A5B8-EE7E-FD52-FE682123A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7D448-7B99-6EE5-91DD-D5623B742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81B8F-B58F-1F4F-9B0C-2D43D31E7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985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38989-B38B-6A87-6C4A-E15C87371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162DFF-61A9-EF73-7580-C7D2ADDB47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F5252C-4A27-3F41-7F3D-5C78A4C02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18C7-CE38-7B4D-8919-B14A16326583}" type="datetimeFigureOut">
              <a:rPr lang="en-US" smtClean="0"/>
              <a:t>6/29/25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4FB461-4AFE-C23C-CE1E-D12409278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6C2CEF-AEBA-59D4-33B4-1B81546FE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81B8F-B58F-1F4F-9B0C-2D43D31E7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613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7DCAF-1043-2274-ADC1-153F5D6C8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331BD4-3FF7-9633-5B04-C8BDE2C44A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BD904E-0E2B-1743-A050-F008142745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27C263-1802-C7AA-4083-BDFE6668C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18C7-CE38-7B4D-8919-B14A16326583}" type="datetimeFigureOut">
              <a:rPr lang="en-US" smtClean="0"/>
              <a:t>6/29/25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CCC305-8274-B658-B498-2063FB8CB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FCA34-A693-5A25-D2DA-63105F604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81B8F-B58F-1F4F-9B0C-2D43D31E7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528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F3294-337C-D4DD-1B92-CF74F228D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4EF04E-BCB9-24B7-3B5B-875DF71BE3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B45C6B-F0EF-FA83-A164-722F9F3684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24BCA7-8F2E-1078-62BA-5D1264EC15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098371-EC74-6CA7-E002-78C14C9D7B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D2B150-F971-0F0F-C581-5D0F812B3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18C7-CE38-7B4D-8919-B14A16326583}" type="datetimeFigureOut">
              <a:rPr lang="en-US" smtClean="0"/>
              <a:t>6/29/25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F05D0B-6D9F-3153-D344-07E509C8B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3D9C10-5763-977D-8E0C-81AA962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81B8F-B58F-1F4F-9B0C-2D43D31E7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258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0E745-AE85-50CF-2425-25890B22E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D116C2-8B78-86AF-3E61-0B78D66C7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18C7-CE38-7B4D-8919-B14A16326583}" type="datetimeFigureOut">
              <a:rPr lang="en-US" smtClean="0"/>
              <a:t>6/29/25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C24228-6FD5-B608-175B-5DAA9CFA0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8920F0-D778-5FF4-F4E4-237AF62AC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81B8F-B58F-1F4F-9B0C-2D43D31E7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673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2E6A657-57D9-CA09-3FD3-5B067226A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18C7-CE38-7B4D-8919-B14A16326583}" type="datetimeFigureOut">
              <a:rPr lang="en-US" smtClean="0"/>
              <a:t>6/29/25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15E77B-1DD8-134E-00C7-428378E1F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2D0A9C-F63C-8AD8-2B69-4E99CE4EB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81B8F-B58F-1F4F-9B0C-2D43D31E7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346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2B745-EF60-B7D8-CC35-A29F9037E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5983E0-AC18-8477-6DF6-973A47688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DF965C-5A83-F683-2695-8F53A603C3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4293DF-BF0B-88F0-930F-2FF2E3D59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18C7-CE38-7B4D-8919-B14A16326583}" type="datetimeFigureOut">
              <a:rPr lang="en-US" smtClean="0"/>
              <a:t>6/29/25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584E83-5860-B859-0826-839699098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DE59B0-77AC-FF09-B55A-4B9D47DE0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81B8F-B58F-1F4F-9B0C-2D43D31E7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48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CAF0C-BB03-EA9D-C301-B685BD6C0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28BE6D-6F5D-7F3E-2571-13CC5F5CA8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92CB83-9D30-7260-2B47-1E42E1808D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4B47A0-8A8E-1199-E592-E9A0A2565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18C7-CE38-7B4D-8919-B14A16326583}" type="datetimeFigureOut">
              <a:rPr lang="en-US" smtClean="0"/>
              <a:t>6/29/25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CD69FC-8C20-284F-DB32-7F3195446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969675-2B80-6CD5-6ABD-9445E1DD7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81B8F-B58F-1F4F-9B0C-2D43D31E7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024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438BFE-74A7-8E1D-1D55-B7ABBEF848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02EC05-A7EC-D1DA-D6AA-3E62CF7B89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8E59D-F44F-B3EE-09F8-C9B3DE4A01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F18C7-CE38-7B4D-8919-B14A16326583}" type="datetimeFigureOut">
              <a:rPr lang="en-US" smtClean="0"/>
              <a:t>6/29/25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1ACC39-C150-D2A1-A11C-010C31589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7409A6-8B62-C914-8CC8-D6ED9E9DE4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81B8F-B58F-1F4F-9B0C-2D43D31E7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730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33E6C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133E6C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133E6C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33E6C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33E6C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33E6C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B85EB-26E8-F7E5-BF2A-5F38A543E6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288FC7-9303-E023-8677-A721202339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520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F5298-203E-CDB1-A2FD-26404C967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DC337-021C-4950-6C71-8F719032A5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1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</cp:revision>
  <dcterms:created xsi:type="dcterms:W3CDTF">2025-06-29T13:32:16Z</dcterms:created>
  <dcterms:modified xsi:type="dcterms:W3CDTF">2025-06-29T13:34:32Z</dcterms:modified>
</cp:coreProperties>
</file>